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577" r:id="rId2"/>
    <p:sldId id="584" r:id="rId3"/>
    <p:sldId id="579" r:id="rId4"/>
    <p:sldId id="580" r:id="rId5"/>
    <p:sldId id="581" r:id="rId6"/>
    <p:sldId id="582" r:id="rId7"/>
    <p:sldId id="58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7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7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6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5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064838"/>
            <a:ext cx="9144000" cy="13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0" kern="0" dirty="0" smtClean="0">
                <a:solidFill>
                  <a:schemeClr val="bg1"/>
                </a:solidFill>
              </a:rPr>
              <a:t>N</a:t>
            </a:r>
            <a:r>
              <a:rPr lang="en-US" sz="3600" kern="0" dirty="0" smtClean="0">
                <a:solidFill>
                  <a:schemeClr val="bg1"/>
                </a:solidFill>
              </a:rPr>
              <a:t>on-Uniqueness of Designs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" y="1461508"/>
            <a:ext cx="7319967" cy="26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5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Motivation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02988" y="6074718"/>
            <a:ext cx="432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  <a:latin typeface="+mj-lt"/>
              </a:rPr>
              <a:t>Sokół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, T., 2011. A 99 line code for discretized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Michell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truss optimization written in Mathematica. Structural and Multidisciplinary Optimization 43, 181–190. </a:t>
            </a:r>
            <a:endParaRPr lang="en-US" sz="90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42" y="2694236"/>
            <a:ext cx="3392541" cy="1524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51" y="1113473"/>
            <a:ext cx="3660458" cy="1422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25" y="1113473"/>
            <a:ext cx="3545659" cy="1422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72" y="4391718"/>
            <a:ext cx="3355675" cy="1552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072" y="4454895"/>
            <a:ext cx="3077528" cy="1426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273" y="2694236"/>
            <a:ext cx="3155562" cy="14371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31757" y="1118086"/>
            <a:ext cx="1029926" cy="49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83680" y="5512902"/>
            <a:ext cx="1363040" cy="49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32220" y="3885617"/>
            <a:ext cx="1370391" cy="49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68830" y="3770050"/>
            <a:ext cx="1085042" cy="49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97430" y="5583228"/>
            <a:ext cx="1353180" cy="49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GE </a:t>
            </a:r>
            <a:r>
              <a:rPr lang="en-US" sz="2800" i="0" kern="0" dirty="0" err="1" smtClean="0">
                <a:solidFill>
                  <a:srgbClr val="006699"/>
                </a:solidFill>
              </a:rPr>
              <a:t>GrabCAD</a:t>
            </a:r>
            <a:r>
              <a:rPr lang="en-US" sz="2800" i="0" kern="0" dirty="0" smtClean="0">
                <a:solidFill>
                  <a:srgbClr val="006699"/>
                </a:solidFill>
              </a:rPr>
              <a:t> Design Challenge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8723"/>
            <a:ext cx="4296530" cy="3260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/>
          <a:stretch/>
        </p:blipFill>
        <p:spPr>
          <a:xfrm>
            <a:off x="4867275" y="1188720"/>
            <a:ext cx="3895725" cy="4693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6087" y="4946012"/>
            <a:ext cx="247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Hundreds of designs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were submitted!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Mesh Density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05644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Mesh density increases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6766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Thinner features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7407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More complex designs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880479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Increase in computation time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38688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Generally reduction in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     stress safety factor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70" y="1083922"/>
            <a:ext cx="4267632" cy="5131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147" y="4812030"/>
            <a:ext cx="319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Stress safety factor remains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between 2.40 and 2.75!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Minimum Feature Size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05644"/>
            <a:ext cx="32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Minimum feature size increases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6766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Thicker features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7407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Easier to fabricate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2" y="1056529"/>
            <a:ext cx="4572638" cy="534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147" y="4812030"/>
            <a:ext cx="319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Stress safety factor remains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between 8.01 and 8.31!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4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Cyclic Symmetry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05644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Symmetry angle decreases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6766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Thinner features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7407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More complex designs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2" y="1089850"/>
            <a:ext cx="4433968" cy="54975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147" y="4812030"/>
            <a:ext cx="319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Stress safety factor remains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between 1.4 and 1.5!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2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14091</TotalTime>
  <Words>124</Words>
  <Application>Microsoft Office PowerPoint</Application>
  <PresentationFormat>On-screen Show (4:3)</PresentationFormat>
  <Paragraphs>35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3187</cp:revision>
  <cp:lastPrinted>2015-10-05T14:36:18Z</cp:lastPrinted>
  <dcterms:created xsi:type="dcterms:W3CDTF">2007-07-12T22:43:05Z</dcterms:created>
  <dcterms:modified xsi:type="dcterms:W3CDTF">2019-08-15T15:30:39Z</dcterms:modified>
</cp:coreProperties>
</file>